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C39F"/>
    <a:srgbClr val="E8EAEC"/>
    <a:srgbClr val="B33ECA"/>
    <a:srgbClr val="FFFFFF"/>
    <a:srgbClr val="F1F2F3"/>
    <a:srgbClr val="F6EEEE"/>
    <a:srgbClr val="EDF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37" autoAdjust="0"/>
    <p:restoredTop sz="94660"/>
  </p:normalViewPr>
  <p:slideViewPr>
    <p:cSldViewPr snapToGrid="0">
      <p:cViewPr>
        <p:scale>
          <a:sx n="75" d="100"/>
          <a:sy n="75" d="100"/>
        </p:scale>
        <p:origin x="1219" y="30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ob Heglund" userId="fc26efdec8ff11fb" providerId="LiveId" clId="{7A052214-48C8-477C-8605-5C34CE0C528D}"/>
    <pc:docChg chg="undo custSel addSld delSld modSld sldOrd">
      <pc:chgData name="Jacob Heglund" userId="fc26efdec8ff11fb" providerId="LiveId" clId="{7A052214-48C8-477C-8605-5C34CE0C528D}" dt="2019-04-09T19:37:41.678" v="2397" actId="5793"/>
      <pc:docMkLst>
        <pc:docMk/>
      </pc:docMkLst>
      <pc:sldChg chg="modSp del">
        <pc:chgData name="Jacob Heglund" userId="fc26efdec8ff11fb" providerId="LiveId" clId="{7A052214-48C8-477C-8605-5C34CE0C528D}" dt="2019-04-09T18:30:57.502" v="43" actId="2696"/>
        <pc:sldMkLst>
          <pc:docMk/>
          <pc:sldMk cId="1752748265" sldId="260"/>
        </pc:sldMkLst>
        <pc:spChg chg="mod">
          <ac:chgData name="Jacob Heglund" userId="fc26efdec8ff11fb" providerId="LiveId" clId="{7A052214-48C8-477C-8605-5C34CE0C528D}" dt="2019-04-09T18:30:36.181" v="23" actId="20577"/>
          <ac:spMkLst>
            <pc:docMk/>
            <pc:sldMk cId="1752748265" sldId="260"/>
            <ac:spMk id="2" creationId="{526E090E-893E-4ECE-9BD6-94CE0F9C8AFC}"/>
          </ac:spMkLst>
        </pc:spChg>
        <pc:spChg chg="mod">
          <ac:chgData name="Jacob Heglund" userId="fc26efdec8ff11fb" providerId="LiveId" clId="{7A052214-48C8-477C-8605-5C34CE0C528D}" dt="2019-04-09T18:30:39.720" v="37" actId="6549"/>
          <ac:spMkLst>
            <pc:docMk/>
            <pc:sldMk cId="1752748265" sldId="260"/>
            <ac:spMk id="3" creationId="{6ADBD54F-4740-4EEB-AA27-8FCF4C474F47}"/>
          </ac:spMkLst>
        </pc:spChg>
      </pc:sldChg>
      <pc:sldChg chg="del">
        <pc:chgData name="Jacob Heglund" userId="fc26efdec8ff11fb" providerId="LiveId" clId="{7A052214-48C8-477C-8605-5C34CE0C528D}" dt="2019-04-09T18:39:28.622" v="626" actId="2696"/>
        <pc:sldMkLst>
          <pc:docMk/>
          <pc:sldMk cId="3221161019" sldId="262"/>
        </pc:sldMkLst>
      </pc:sldChg>
      <pc:sldChg chg="del">
        <pc:chgData name="Jacob Heglund" userId="fc26efdec8ff11fb" providerId="LiveId" clId="{7A052214-48C8-477C-8605-5C34CE0C528D}" dt="2019-04-09T18:33:37.021" v="370" actId="2696"/>
        <pc:sldMkLst>
          <pc:docMk/>
          <pc:sldMk cId="2229844437" sldId="265"/>
        </pc:sldMkLst>
      </pc:sldChg>
      <pc:sldChg chg="modSp">
        <pc:chgData name="Jacob Heglund" userId="fc26efdec8ff11fb" providerId="LiveId" clId="{7A052214-48C8-477C-8605-5C34CE0C528D}" dt="2019-04-09T19:02:51.738" v="1872" actId="20577"/>
        <pc:sldMkLst>
          <pc:docMk/>
          <pc:sldMk cId="3654547759" sldId="266"/>
        </pc:sldMkLst>
        <pc:spChg chg="mod">
          <ac:chgData name="Jacob Heglund" userId="fc26efdec8ff11fb" providerId="LiveId" clId="{7A052214-48C8-477C-8605-5C34CE0C528D}" dt="2019-04-09T18:48:20.259" v="1688" actId="20577"/>
          <ac:spMkLst>
            <pc:docMk/>
            <pc:sldMk cId="3654547759" sldId="266"/>
            <ac:spMk id="2" creationId="{0EC6A31F-61E0-4610-8C8A-52F674694A51}"/>
          </ac:spMkLst>
        </pc:spChg>
        <pc:spChg chg="mod">
          <ac:chgData name="Jacob Heglund" userId="fc26efdec8ff11fb" providerId="LiveId" clId="{7A052214-48C8-477C-8605-5C34CE0C528D}" dt="2019-04-09T19:02:51.738" v="1872" actId="20577"/>
          <ac:spMkLst>
            <pc:docMk/>
            <pc:sldMk cId="3654547759" sldId="266"/>
            <ac:spMk id="3" creationId="{453F6C98-091C-438A-8A31-C9FA375DD7D4}"/>
          </ac:spMkLst>
        </pc:spChg>
      </pc:sldChg>
      <pc:sldChg chg="delSp modSp">
        <pc:chgData name="Jacob Heglund" userId="fc26efdec8ff11fb" providerId="LiveId" clId="{7A052214-48C8-477C-8605-5C34CE0C528D}" dt="2019-04-09T19:02:08.730" v="1789" actId="20577"/>
        <pc:sldMkLst>
          <pc:docMk/>
          <pc:sldMk cId="3293281098" sldId="267"/>
        </pc:sldMkLst>
        <pc:spChg chg="mod">
          <ac:chgData name="Jacob Heglund" userId="fc26efdec8ff11fb" providerId="LiveId" clId="{7A052214-48C8-477C-8605-5C34CE0C528D}" dt="2019-04-09T18:30:59.722" v="49" actId="20577"/>
          <ac:spMkLst>
            <pc:docMk/>
            <pc:sldMk cId="3293281098" sldId="267"/>
            <ac:spMk id="2" creationId="{77EE5489-D5A5-4B34-AB55-52A8B6B044D5}"/>
          </ac:spMkLst>
        </pc:spChg>
        <pc:spChg chg="mod">
          <ac:chgData name="Jacob Heglund" userId="fc26efdec8ff11fb" providerId="LiveId" clId="{7A052214-48C8-477C-8605-5C34CE0C528D}" dt="2019-04-09T19:02:08.730" v="1789" actId="20577"/>
          <ac:spMkLst>
            <pc:docMk/>
            <pc:sldMk cId="3293281098" sldId="267"/>
            <ac:spMk id="3" creationId="{A63588A1-BF91-40BE-82CE-8F7ACC78EAB9}"/>
          </ac:spMkLst>
        </pc:spChg>
        <pc:picChg chg="del">
          <ac:chgData name="Jacob Heglund" userId="fc26efdec8ff11fb" providerId="LiveId" clId="{7A052214-48C8-477C-8605-5C34CE0C528D}" dt="2019-04-09T18:30:46.765" v="38" actId="478"/>
          <ac:picMkLst>
            <pc:docMk/>
            <pc:sldMk cId="3293281098" sldId="267"/>
            <ac:picMk id="5" creationId="{E6F26D8A-6EE2-4117-BD3B-50FA1210A09F}"/>
          </ac:picMkLst>
        </pc:picChg>
      </pc:sldChg>
      <pc:sldChg chg="modSp ord">
        <pc:chgData name="Jacob Heglund" userId="fc26efdec8ff11fb" providerId="LiveId" clId="{7A052214-48C8-477C-8605-5C34CE0C528D}" dt="2019-04-09T18:47:37.597" v="1682" actId="20577"/>
        <pc:sldMkLst>
          <pc:docMk/>
          <pc:sldMk cId="3406065387" sldId="268"/>
        </pc:sldMkLst>
        <pc:spChg chg="mod">
          <ac:chgData name="Jacob Heglund" userId="fc26efdec8ff11fb" providerId="LiveId" clId="{7A052214-48C8-477C-8605-5C34CE0C528D}" dt="2019-04-09T18:46:43.526" v="1613" actId="20577"/>
          <ac:spMkLst>
            <pc:docMk/>
            <pc:sldMk cId="3406065387" sldId="268"/>
            <ac:spMk id="2" creationId="{594DB2CD-57D4-45D3-A8AE-1CAE6D7CBD0C}"/>
          </ac:spMkLst>
        </pc:spChg>
        <pc:spChg chg="mod">
          <ac:chgData name="Jacob Heglund" userId="fc26efdec8ff11fb" providerId="LiveId" clId="{7A052214-48C8-477C-8605-5C34CE0C528D}" dt="2019-04-09T18:47:37.597" v="1682" actId="20577"/>
          <ac:spMkLst>
            <pc:docMk/>
            <pc:sldMk cId="3406065387" sldId="268"/>
            <ac:spMk id="3" creationId="{3294BD29-1AB8-4509-9C08-B5969F95B0F8}"/>
          </ac:spMkLst>
        </pc:spChg>
      </pc:sldChg>
      <pc:sldChg chg="addSp delSp modSp add ord">
        <pc:chgData name="Jacob Heglund" userId="fc26efdec8ff11fb" providerId="LiveId" clId="{7A052214-48C8-477C-8605-5C34CE0C528D}" dt="2019-04-09T18:46:56.699" v="1632" actId="20577"/>
        <pc:sldMkLst>
          <pc:docMk/>
          <pc:sldMk cId="1240005722" sldId="269"/>
        </pc:sldMkLst>
        <pc:spChg chg="mod">
          <ac:chgData name="Jacob Heglund" userId="fc26efdec8ff11fb" providerId="LiveId" clId="{7A052214-48C8-477C-8605-5C34CE0C528D}" dt="2019-04-09T18:46:56.699" v="1632" actId="20577"/>
          <ac:spMkLst>
            <pc:docMk/>
            <pc:sldMk cId="1240005722" sldId="269"/>
            <ac:spMk id="2" creationId="{3CB916F5-3CFA-4730-83F7-9FA51A5D4C1B}"/>
          </ac:spMkLst>
        </pc:spChg>
        <pc:spChg chg="del">
          <ac:chgData name="Jacob Heglund" userId="fc26efdec8ff11fb" providerId="LiveId" clId="{7A052214-48C8-477C-8605-5C34CE0C528D}" dt="2019-04-09T18:40:47.548" v="875" actId="478"/>
          <ac:spMkLst>
            <pc:docMk/>
            <pc:sldMk cId="1240005722" sldId="269"/>
            <ac:spMk id="3" creationId="{DB078D2D-A53F-4A00-AC8C-91C6A758468F}"/>
          </ac:spMkLst>
        </pc:spChg>
        <pc:spChg chg="add mod">
          <ac:chgData name="Jacob Heglund" userId="fc26efdec8ff11fb" providerId="LiveId" clId="{7A052214-48C8-477C-8605-5C34CE0C528D}" dt="2019-04-09T18:41:14.880" v="903" actId="14100"/>
          <ac:spMkLst>
            <pc:docMk/>
            <pc:sldMk cId="1240005722" sldId="269"/>
            <ac:spMk id="5" creationId="{A52761F7-712C-4CD3-BDDF-D892785BCC78}"/>
          </ac:spMkLst>
        </pc:spChg>
        <pc:spChg chg="add mod">
          <ac:chgData name="Jacob Heglund" userId="fc26efdec8ff11fb" providerId="LiveId" clId="{7A052214-48C8-477C-8605-5C34CE0C528D}" dt="2019-04-09T18:42:16.576" v="1007" actId="1076"/>
          <ac:spMkLst>
            <pc:docMk/>
            <pc:sldMk cId="1240005722" sldId="269"/>
            <ac:spMk id="6" creationId="{C30CD5CF-27C0-4064-B84D-6ABDE7661A83}"/>
          </ac:spMkLst>
        </pc:spChg>
        <pc:spChg chg="add mod">
          <ac:chgData name="Jacob Heglund" userId="fc26efdec8ff11fb" providerId="LiveId" clId="{7A052214-48C8-477C-8605-5C34CE0C528D}" dt="2019-04-09T18:44:18.330" v="1273" actId="1076"/>
          <ac:spMkLst>
            <pc:docMk/>
            <pc:sldMk cId="1240005722" sldId="269"/>
            <ac:spMk id="7" creationId="{F9DF6A2C-5F36-4058-83EB-56C1C5781BB6}"/>
          </ac:spMkLst>
        </pc:spChg>
        <pc:spChg chg="add mod">
          <ac:chgData name="Jacob Heglund" userId="fc26efdec8ff11fb" providerId="LiveId" clId="{7A052214-48C8-477C-8605-5C34CE0C528D}" dt="2019-04-09T18:42:11.068" v="1005" actId="1076"/>
          <ac:spMkLst>
            <pc:docMk/>
            <pc:sldMk cId="1240005722" sldId="269"/>
            <ac:spMk id="8" creationId="{A2E8656B-1986-42B7-8E35-BA77E5A0250F}"/>
          </ac:spMkLst>
        </pc:spChg>
        <pc:spChg chg="add mod">
          <ac:chgData name="Jacob Heglund" userId="fc26efdec8ff11fb" providerId="LiveId" clId="{7A052214-48C8-477C-8605-5C34CE0C528D}" dt="2019-04-09T18:42:14.492" v="1006" actId="1076"/>
          <ac:spMkLst>
            <pc:docMk/>
            <pc:sldMk cId="1240005722" sldId="269"/>
            <ac:spMk id="9" creationId="{DC407E20-58AA-4804-A878-C6578DC25E2D}"/>
          </ac:spMkLst>
        </pc:spChg>
        <pc:spChg chg="add mod">
          <ac:chgData name="Jacob Heglund" userId="fc26efdec8ff11fb" providerId="LiveId" clId="{7A052214-48C8-477C-8605-5C34CE0C528D}" dt="2019-04-09T18:43:51.631" v="1194" actId="20577"/>
          <ac:spMkLst>
            <pc:docMk/>
            <pc:sldMk cId="1240005722" sldId="269"/>
            <ac:spMk id="17" creationId="{8C911391-9B72-4746-8AF1-D2B638C5643F}"/>
          </ac:spMkLst>
        </pc:spChg>
        <pc:cxnChg chg="add mod">
          <ac:chgData name="Jacob Heglund" userId="fc26efdec8ff11fb" providerId="LiveId" clId="{7A052214-48C8-477C-8605-5C34CE0C528D}" dt="2019-04-09T18:42:37.586" v="1011" actId="1582"/>
          <ac:cxnSpMkLst>
            <pc:docMk/>
            <pc:sldMk cId="1240005722" sldId="269"/>
            <ac:cxnSpMk id="11" creationId="{69BE6E65-4E4D-48D5-BC4D-E64E80951BF1}"/>
          </ac:cxnSpMkLst>
        </pc:cxnChg>
        <pc:cxnChg chg="add mod">
          <ac:chgData name="Jacob Heglund" userId="fc26efdec8ff11fb" providerId="LiveId" clId="{7A052214-48C8-477C-8605-5C34CE0C528D}" dt="2019-04-09T18:42:42.632" v="1014" actId="14100"/>
          <ac:cxnSpMkLst>
            <pc:docMk/>
            <pc:sldMk cId="1240005722" sldId="269"/>
            <ac:cxnSpMk id="12" creationId="{53DCC5A0-49D1-40D6-B6F7-46B6672DE38A}"/>
          </ac:cxnSpMkLst>
        </pc:cxnChg>
        <pc:cxnChg chg="add mod">
          <ac:chgData name="Jacob Heglund" userId="fc26efdec8ff11fb" providerId="LiveId" clId="{7A052214-48C8-477C-8605-5C34CE0C528D}" dt="2019-04-09T18:42:47.464" v="1017" actId="14100"/>
          <ac:cxnSpMkLst>
            <pc:docMk/>
            <pc:sldMk cId="1240005722" sldId="269"/>
            <ac:cxnSpMk id="15" creationId="{E64F5CAB-A494-4562-8D8A-8EE21993AEDF}"/>
          </ac:cxnSpMkLst>
        </pc:cxnChg>
      </pc:sldChg>
      <pc:sldChg chg="add del">
        <pc:chgData name="Jacob Heglund" userId="fc26efdec8ff11fb" providerId="LiveId" clId="{7A052214-48C8-477C-8605-5C34CE0C528D}" dt="2019-04-09T19:30:22.992" v="2002" actId="2696"/>
        <pc:sldMkLst>
          <pc:docMk/>
          <pc:sldMk cId="2612442569" sldId="270"/>
        </pc:sldMkLst>
      </pc:sldChg>
      <pc:sldChg chg="add del ord">
        <pc:chgData name="Jacob Heglund" userId="fc26efdec8ff11fb" providerId="LiveId" clId="{7A052214-48C8-477C-8605-5C34CE0C528D}" dt="2019-04-09T18:44:27.137" v="1276" actId="2696"/>
        <pc:sldMkLst>
          <pc:docMk/>
          <pc:sldMk cId="2753828863" sldId="270"/>
        </pc:sldMkLst>
      </pc:sldChg>
      <pc:sldChg chg="modSp add">
        <pc:chgData name="Jacob Heglund" userId="fc26efdec8ff11fb" providerId="LiveId" clId="{7A052214-48C8-477C-8605-5C34CE0C528D}" dt="2019-04-09T19:03:41.063" v="1966" actId="20577"/>
        <pc:sldMkLst>
          <pc:docMk/>
          <pc:sldMk cId="3997461423" sldId="271"/>
        </pc:sldMkLst>
        <pc:spChg chg="mod">
          <ac:chgData name="Jacob Heglund" userId="fc26efdec8ff11fb" providerId="LiveId" clId="{7A052214-48C8-477C-8605-5C34CE0C528D}" dt="2019-04-09T19:03:41.063" v="1966" actId="20577"/>
          <ac:spMkLst>
            <pc:docMk/>
            <pc:sldMk cId="3997461423" sldId="271"/>
            <ac:spMk id="3" creationId="{A63588A1-BF91-40BE-82CE-8F7ACC78EAB9}"/>
          </ac:spMkLst>
        </pc:spChg>
      </pc:sldChg>
      <pc:sldChg chg="modSp add">
        <pc:chgData name="Jacob Heglund" userId="fc26efdec8ff11fb" providerId="LiveId" clId="{7A052214-48C8-477C-8605-5C34CE0C528D}" dt="2019-04-09T19:37:41.678" v="2397" actId="5793"/>
        <pc:sldMkLst>
          <pc:docMk/>
          <pc:sldMk cId="2895301941" sldId="272"/>
        </pc:sldMkLst>
        <pc:spChg chg="mod">
          <ac:chgData name="Jacob Heglund" userId="fc26efdec8ff11fb" providerId="LiveId" clId="{7A052214-48C8-477C-8605-5C34CE0C528D}" dt="2019-04-09T19:30:13.915" v="1971" actId="20577"/>
          <ac:spMkLst>
            <pc:docMk/>
            <pc:sldMk cId="2895301941" sldId="272"/>
            <ac:spMk id="2" creationId="{06AA9CDD-DBC9-4B30-8B48-FD8B068D9C64}"/>
          </ac:spMkLst>
        </pc:spChg>
        <pc:spChg chg="mod">
          <ac:chgData name="Jacob Heglund" userId="fc26efdec8ff11fb" providerId="LiveId" clId="{7A052214-48C8-477C-8605-5C34CE0C528D}" dt="2019-04-09T19:37:41.678" v="2397" actId="5793"/>
          <ac:spMkLst>
            <pc:docMk/>
            <pc:sldMk cId="2895301941" sldId="272"/>
            <ac:spMk id="3" creationId="{2736848C-5913-46DD-AE66-51CEB11371CA}"/>
          </ac:spMkLst>
        </pc:spChg>
      </pc:sldChg>
    </pc:docChg>
  </pc:docChgLst>
  <pc:docChgLst>
    <pc:chgData name="Jacob Heglund" userId="fc26efdec8ff11fb" providerId="LiveId" clId="{6F90FB11-5131-4600-ABDF-165C849F0025}"/>
    <pc:docChg chg="undo redo custSel addSld delSld modSld sldOrd">
      <pc:chgData name="Jacob Heglund" userId="fc26efdec8ff11fb" providerId="LiveId" clId="{6F90FB11-5131-4600-ABDF-165C849F0025}" dt="2019-03-05T20:00:46.265" v="2157"/>
      <pc:docMkLst>
        <pc:docMk/>
      </pc:docMkLst>
      <pc:sldChg chg="modSp">
        <pc:chgData name="Jacob Heglund" userId="fc26efdec8ff11fb" providerId="LiveId" clId="{6F90FB11-5131-4600-ABDF-165C849F0025}" dt="2019-03-05T18:46:47.618" v="26" actId="20577"/>
        <pc:sldMkLst>
          <pc:docMk/>
          <pc:sldMk cId="3841149289" sldId="256"/>
        </pc:sldMkLst>
        <pc:spChg chg="mod">
          <ac:chgData name="Jacob Heglund" userId="fc26efdec8ff11fb" providerId="LiveId" clId="{6F90FB11-5131-4600-ABDF-165C849F0025}" dt="2019-03-05T18:46:42.938" v="13" actId="20577"/>
          <ac:spMkLst>
            <pc:docMk/>
            <pc:sldMk cId="3841149289" sldId="256"/>
            <ac:spMk id="6" creationId="{FAC2B940-0EE1-470E-951E-9EBBB4A1BFBB}"/>
          </ac:spMkLst>
        </pc:spChg>
        <pc:spChg chg="mod">
          <ac:chgData name="Jacob Heglund" userId="fc26efdec8ff11fb" providerId="LiveId" clId="{6F90FB11-5131-4600-ABDF-165C849F0025}" dt="2019-03-05T18:46:47.618" v="26" actId="20577"/>
          <ac:spMkLst>
            <pc:docMk/>
            <pc:sldMk cId="3841149289" sldId="256"/>
            <ac:spMk id="8" creationId="{CFDA4F0C-6B33-476F-91BE-ECDC9464065E}"/>
          </ac:spMkLst>
        </pc:spChg>
      </pc:sldChg>
    </pc:docChg>
  </pc:docChgLst>
  <pc:docChgLst>
    <pc:chgData name="Jacob Heglund" userId="fc26efdec8ff11fb" providerId="LiveId" clId="{4D792155-051C-47EA-8F64-967EC73B3313}"/>
    <pc:docChg chg="undo custSel addSld delSld modSld sldOrd">
      <pc:chgData name="Jacob Heglund" userId="fc26efdec8ff11fb" providerId="LiveId" clId="{4D792155-051C-47EA-8F64-967EC73B3313}" dt="2019-03-26T19:02:46.734" v="2050" actId="20577"/>
      <pc:docMkLst>
        <pc:docMk/>
      </pc:docMkLst>
    </pc:docChg>
  </pc:docChgLst>
  <pc:docChgLst>
    <pc:chgData name="Jacob Heglund" userId="fc26efdec8ff11fb" providerId="LiveId" clId="{5195E124-DB2F-4524-8B33-F775F4A394D4}"/>
    <pc:docChg chg="undo custSel addSld delSld modSld">
      <pc:chgData name="Jacob Heglund" userId="fc26efdec8ff11fb" providerId="LiveId" clId="{5195E124-DB2F-4524-8B33-F775F4A394D4}" dt="2019-03-12T18:53:57.469" v="930" actId="20577"/>
      <pc:docMkLst>
        <pc:docMk/>
      </pc:docMkLst>
      <pc:sldChg chg="modSp">
        <pc:chgData name="Jacob Heglund" userId="fc26efdec8ff11fb" providerId="LiveId" clId="{5195E124-DB2F-4524-8B33-F775F4A394D4}" dt="2019-03-12T18:45:28.904" v="25" actId="20577"/>
        <pc:sldMkLst>
          <pc:docMk/>
          <pc:sldMk cId="3841149289" sldId="256"/>
        </pc:sldMkLst>
        <pc:spChg chg="mod">
          <ac:chgData name="Jacob Heglund" userId="fc26efdec8ff11fb" providerId="LiveId" clId="{5195E124-DB2F-4524-8B33-F775F4A394D4}" dt="2019-03-12T18:45:28.904" v="25" actId="20577"/>
          <ac:spMkLst>
            <pc:docMk/>
            <pc:sldMk cId="3841149289" sldId="256"/>
            <ac:spMk id="6" creationId="{FAC2B940-0EE1-470E-951E-9EBBB4A1BFBB}"/>
          </ac:spMkLst>
        </pc:spChg>
      </pc:sldChg>
    </pc:docChg>
  </pc:docChgLst>
  <pc:docChgLst>
    <pc:chgData name="Jacob Heglund" userId="fc26efdec8ff11fb" providerId="LiveId" clId="{493E6ACB-9C73-4FE8-8BDB-4F43C110FBAA}"/>
    <pc:docChg chg="custSel addSld modSld">
      <pc:chgData name="Jacob Heglund" userId="fc26efdec8ff11fb" providerId="LiveId" clId="{493E6ACB-9C73-4FE8-8BDB-4F43C110FBAA}" dt="2019-02-26T20:06:26.084" v="117" actId="20577"/>
      <pc:docMkLst>
        <pc:docMk/>
      </pc:docMkLst>
    </pc:docChg>
  </pc:docChgLst>
  <pc:docChgLst>
    <pc:chgData name="Jacob Heglund" userId="fc26efdec8ff11fb" providerId="LiveId" clId="{4668793A-76F8-4BA5-867D-641A893E4D8E}"/>
    <pc:docChg chg="undo redo custSel addSld delSld modSld">
      <pc:chgData name="Jacob Heglund" userId="fc26efdec8ff11fb" providerId="LiveId" clId="{4668793A-76F8-4BA5-867D-641A893E4D8E}" dt="2019-04-02T19:57:04.722" v="3548" actId="27636"/>
      <pc:docMkLst>
        <pc:docMk/>
      </pc:docMkLst>
      <pc:sldChg chg="addSp delSp modSp add">
        <pc:chgData name="Jacob Heglund" userId="fc26efdec8ff11fb" providerId="LiveId" clId="{4668793A-76F8-4BA5-867D-641A893E4D8E}" dt="2019-04-02T18:52:34.417" v="2383" actId="20577"/>
        <pc:sldMkLst>
          <pc:docMk/>
          <pc:sldMk cId="3654547759" sldId="266"/>
        </pc:sldMkLst>
        <pc:spChg chg="mod">
          <ac:chgData name="Jacob Heglund" userId="fc26efdec8ff11fb" providerId="LiveId" clId="{4668793A-76F8-4BA5-867D-641A893E4D8E}" dt="2019-04-02T18:36:00.608" v="321" actId="20577"/>
          <ac:spMkLst>
            <pc:docMk/>
            <pc:sldMk cId="3654547759" sldId="266"/>
            <ac:spMk id="2" creationId="{0EC6A31F-61E0-4610-8C8A-52F674694A51}"/>
          </ac:spMkLst>
        </pc:spChg>
        <pc:spChg chg="mod">
          <ac:chgData name="Jacob Heglund" userId="fc26efdec8ff11fb" providerId="LiveId" clId="{4668793A-76F8-4BA5-867D-641A893E4D8E}" dt="2019-04-02T18:52:34.417" v="2383" actId="20577"/>
          <ac:spMkLst>
            <pc:docMk/>
            <pc:sldMk cId="3654547759" sldId="266"/>
            <ac:spMk id="3" creationId="{453F6C98-091C-438A-8A31-C9FA375DD7D4}"/>
          </ac:spMkLst>
        </pc:spChg>
        <pc:picChg chg="add del mod">
          <ac:chgData name="Jacob Heglund" userId="fc26efdec8ff11fb" providerId="LiveId" clId="{4668793A-76F8-4BA5-867D-641A893E4D8E}" dt="2019-04-02T18:45:00.751" v="1347"/>
          <ac:picMkLst>
            <pc:docMk/>
            <pc:sldMk cId="3654547759" sldId="266"/>
            <ac:picMk id="5" creationId="{57F692A8-931A-4835-80C9-0ABBD1649D55}"/>
          </ac:picMkLst>
        </pc:picChg>
      </pc:sldChg>
      <pc:sldChg chg="addSp modSp add">
        <pc:chgData name="Jacob Heglund" userId="fc26efdec8ff11fb" providerId="LiveId" clId="{4668793A-76F8-4BA5-867D-641A893E4D8E}" dt="2019-04-02T19:06:38.931" v="2816" actId="20577"/>
        <pc:sldMkLst>
          <pc:docMk/>
          <pc:sldMk cId="3293281098" sldId="267"/>
        </pc:sldMkLst>
        <pc:spChg chg="mod">
          <ac:chgData name="Jacob Heglund" userId="fc26efdec8ff11fb" providerId="LiveId" clId="{4668793A-76F8-4BA5-867D-641A893E4D8E}" dt="2019-04-02T18:42:38.913" v="1045"/>
          <ac:spMkLst>
            <pc:docMk/>
            <pc:sldMk cId="3293281098" sldId="267"/>
            <ac:spMk id="2" creationId="{77EE5489-D5A5-4B34-AB55-52A8B6B044D5}"/>
          </ac:spMkLst>
        </pc:spChg>
        <pc:spChg chg="mod">
          <ac:chgData name="Jacob Heglund" userId="fc26efdec8ff11fb" providerId="LiveId" clId="{4668793A-76F8-4BA5-867D-641A893E4D8E}" dt="2019-04-02T19:06:38.931" v="2816" actId="20577"/>
          <ac:spMkLst>
            <pc:docMk/>
            <pc:sldMk cId="3293281098" sldId="267"/>
            <ac:spMk id="3" creationId="{A63588A1-BF91-40BE-82CE-8F7ACC78EAB9}"/>
          </ac:spMkLst>
        </pc:spChg>
        <pc:picChg chg="add mod">
          <ac:chgData name="Jacob Heglund" userId="fc26efdec8ff11fb" providerId="LiveId" clId="{4668793A-76F8-4BA5-867D-641A893E4D8E}" dt="2019-04-02T18:45:04.456" v="1351" actId="1076"/>
          <ac:picMkLst>
            <pc:docMk/>
            <pc:sldMk cId="3293281098" sldId="267"/>
            <ac:picMk id="5" creationId="{E6F26D8A-6EE2-4117-BD3B-50FA1210A09F}"/>
          </ac:picMkLst>
        </pc:picChg>
      </pc:sldChg>
      <pc:sldChg chg="modSp add">
        <pc:chgData name="Jacob Heglund" userId="fc26efdec8ff11fb" providerId="LiveId" clId="{4668793A-76F8-4BA5-867D-641A893E4D8E}" dt="2019-04-02T19:57:04.722" v="3548" actId="27636"/>
        <pc:sldMkLst>
          <pc:docMk/>
          <pc:sldMk cId="3406065387" sldId="268"/>
        </pc:sldMkLst>
        <pc:spChg chg="mod">
          <ac:chgData name="Jacob Heglund" userId="fc26efdec8ff11fb" providerId="LiveId" clId="{4668793A-76F8-4BA5-867D-641A893E4D8E}" dt="2019-04-02T18:53:27.327" v="2466" actId="20577"/>
          <ac:spMkLst>
            <pc:docMk/>
            <pc:sldMk cId="3406065387" sldId="268"/>
            <ac:spMk id="2" creationId="{594DB2CD-57D4-45D3-A8AE-1CAE6D7CBD0C}"/>
          </ac:spMkLst>
        </pc:spChg>
        <pc:spChg chg="mod">
          <ac:chgData name="Jacob Heglund" userId="fc26efdec8ff11fb" providerId="LiveId" clId="{4668793A-76F8-4BA5-867D-641A893E4D8E}" dt="2019-04-02T19:57:04.722" v="3548" actId="27636"/>
          <ac:spMkLst>
            <pc:docMk/>
            <pc:sldMk cId="3406065387" sldId="268"/>
            <ac:spMk id="3" creationId="{3294BD29-1AB8-4509-9C08-B5969F95B0F8}"/>
          </ac:spMkLst>
        </pc:spChg>
      </pc:sldChg>
    </pc:docChg>
  </pc:docChgLst>
</pc:chgInfo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41790B-B130-43CA-B1B6-02FF571E0CF3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CA53AC-11F9-4C5C-B964-B6C8E1CCA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190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59742"/>
            <a:ext cx="9144000" cy="152785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152785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0469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367C1-2DE1-46D3-B8DB-899625EA8548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4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F7F0E-6ED3-4CEA-B93E-322B65F39B94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9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855" y="95885"/>
            <a:ext cx="11444287" cy="77692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1064419"/>
            <a:ext cx="10515600" cy="47291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B6B70-A65D-46DA-A415-89762CF67B88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48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7B3EB-310C-40CA-B5A5-874A29E011E9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0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C782E-3E44-4606-BE5C-A0C4B9C837F8}" type="datetime1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688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2124-FB13-4AA8-B5BA-DB2AD9244B94}" type="datetime1">
              <a:rPr lang="en-US" smtClean="0"/>
              <a:t>4/10/2019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35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B8EB1-21AE-43FF-AA47-B8879793FD5E}" type="datetime1">
              <a:rPr lang="en-US" smtClean="0"/>
              <a:t>4/10/2019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4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A135-1C6A-4046-9E52-A1807625976C}" type="datetime1">
              <a:rPr lang="en-US" smtClean="0"/>
              <a:t>4/10/2019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08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56AE5-6201-462F-A2A5-26B869687FD1}" type="datetime1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91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0DF99-5267-4FC0-B870-3F096B4F3B63}" type="datetime1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Jacob Heglund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912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A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68272-490A-4665-80BF-1A04D396E6A1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Jacob Heglund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5F01A-FDC6-4C18-96B9-65D0BD98B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89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4350" indent="-514350" algn="l" defTabSz="914400" rtl="0" eaLnBrk="1" latinLnBrk="0" hangingPunct="1">
        <a:lnSpc>
          <a:spcPct val="90000"/>
        </a:lnSpc>
        <a:spcBef>
          <a:spcPts val="1000"/>
        </a:spcBef>
        <a:buSzPct val="100000"/>
        <a:buFont typeface="+mj-lt"/>
        <a:buAutoNum type="arabicPeriod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Symbol" panose="05050102010706020507" pitchFamily="18" charset="2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859F556-B21D-4F81-BC32-D9CE05F66FE6}"/>
              </a:ext>
            </a:extLst>
          </p:cNvPr>
          <p:cNvSpPr/>
          <p:nvPr/>
        </p:nvSpPr>
        <p:spPr>
          <a:xfrm>
            <a:off x="1404395" y="1203960"/>
            <a:ext cx="9383210" cy="1527857"/>
          </a:xfrm>
          <a:prstGeom prst="roundRect">
            <a:avLst>
              <a:gd name="adj" fmla="val 22278"/>
            </a:avLst>
          </a:prstGeom>
          <a:solidFill>
            <a:srgbClr val="F7C39F"/>
          </a:solidFill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AC2B940-0EE1-470E-951E-9EBBB4A1BF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3605" y="902118"/>
            <a:ext cx="9144000" cy="1527858"/>
          </a:xfrm>
        </p:spPr>
        <p:txBody>
          <a:bodyPr>
            <a:normAutofit/>
          </a:bodyPr>
          <a:lstStyle/>
          <a:p>
            <a:r>
              <a:rPr lang="en-US" dirty="0"/>
              <a:t>Project Update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FDA4F0C-6B33-476F-91BE-ECDC946406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Jacob Heglund</a:t>
            </a:r>
          </a:p>
          <a:p>
            <a:r>
              <a:rPr lang="en-US" dirty="0"/>
              <a:t>AE 598 – Advanced Navigation Systems</a:t>
            </a:r>
          </a:p>
        </p:txBody>
      </p:sp>
    </p:spTree>
    <p:extLst>
      <p:ext uri="{BB962C8B-B14F-4D97-AF65-F5344CB8AC3E}">
        <p14:creationId xmlns:p14="http://schemas.microsoft.com/office/powerpoint/2010/main" val="3841149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FA5C3-5D64-421F-BFFE-FCA122D94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Cars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B4B81-B30B-4E97-BBED-D9F3ED409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Original Project Goal</a:t>
            </a:r>
          </a:p>
          <a:p>
            <a:pPr lvl="1"/>
            <a:r>
              <a:rPr lang="en-US" dirty="0"/>
              <a:t>Develop a simulated autonomous car that could solve the navigation task in an environment filled with obstacles</a:t>
            </a:r>
          </a:p>
          <a:p>
            <a:pPr lvl="1"/>
            <a:r>
              <a:rPr lang="en-US" dirty="0"/>
              <a:t>How hard could it be?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1E675-99FB-4DD5-870F-B124B2ED5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903092-D910-4E49-A820-16F70A3C4607}"/>
              </a:ext>
            </a:extLst>
          </p:cNvPr>
          <p:cNvSpPr txBox="1"/>
          <p:nvPr/>
        </p:nvSpPr>
        <p:spPr>
          <a:xfrm>
            <a:off x="0" y="6598364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https://www.youtube.com/watch?v=97JRYhKLhSY</a:t>
            </a:r>
          </a:p>
        </p:txBody>
      </p:sp>
      <p:pic>
        <p:nvPicPr>
          <p:cNvPr id="6" name="2019-04-10 09-10-38">
            <a:hlinkClick r:id="" action="ppaction://media"/>
            <a:extLst>
              <a:ext uri="{FF2B5EF4-FFF2-40B4-BE49-F238E27FC236}">
                <a16:creationId xmlns:a16="http://schemas.microsoft.com/office/drawing/2014/main" id="{D546AB88-D20C-4D96-859B-D96CD45AA4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4516" y="2898190"/>
            <a:ext cx="6362963" cy="357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7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B41DC-5EBF-4BE8-B022-B12FCD572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Cars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7EFE0-3E31-4DA4-AEC2-DA80A7FA4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After extensive searching</a:t>
            </a:r>
          </a:p>
          <a:p>
            <a:pPr lvl="1"/>
            <a:r>
              <a:rPr lang="en-US" dirty="0"/>
              <a:t>Many freely available autonomous car simulators do not have good enough documentation to get them working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Some don’t make their world files easily available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 simulation that “does it all” isn’t necessary to develop individual components of an autonomous car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B0E87-E42E-43D6-AEE3-6490B4960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600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B0D6D-198D-4518-BF24-75014970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Cars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6190D-B0C8-4B12-B46B-6012660F5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064418"/>
            <a:ext cx="10515600" cy="5410835"/>
          </a:xfrm>
        </p:spPr>
        <p:txBody>
          <a:bodyPr>
            <a:normAutofit/>
          </a:bodyPr>
          <a:lstStyle/>
          <a:p>
            <a:r>
              <a:rPr lang="en-US" dirty="0"/>
              <a:t>Amended Project Goal</a:t>
            </a:r>
          </a:p>
          <a:p>
            <a:pPr lvl="1"/>
            <a:r>
              <a:rPr lang="en-US" dirty="0"/>
              <a:t>Develop individual components necessary for the operation of an autonomous car</a:t>
            </a:r>
          </a:p>
          <a:p>
            <a:pPr lvl="1"/>
            <a:r>
              <a:rPr lang="en-US" dirty="0"/>
              <a:t>What components can I develop with available resources?</a:t>
            </a:r>
          </a:p>
          <a:p>
            <a:pPr lvl="1"/>
            <a:endParaRPr lang="en-US" dirty="0"/>
          </a:p>
          <a:p>
            <a:r>
              <a:rPr lang="en-US" dirty="0"/>
              <a:t>Hierarchy of Autonomous Cars</a:t>
            </a:r>
          </a:p>
          <a:p>
            <a:pPr lvl="1"/>
            <a:r>
              <a:rPr lang="en-US" dirty="0"/>
              <a:t>Main Goals</a:t>
            </a:r>
          </a:p>
          <a:p>
            <a:pPr lvl="1"/>
            <a:r>
              <a:rPr lang="en-US" dirty="0"/>
              <a:t>High Level Navigation</a:t>
            </a:r>
          </a:p>
          <a:p>
            <a:pPr lvl="2"/>
            <a:r>
              <a:rPr lang="en-US" dirty="0"/>
              <a:t>Localization on a map using GPS and Particle Filter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Low Level Navigation</a:t>
            </a:r>
          </a:p>
          <a:p>
            <a:pPr lvl="2"/>
            <a:r>
              <a:rPr lang="en-US" dirty="0"/>
              <a:t>Object recognition (lanes, obstacles, traffic signs)</a:t>
            </a:r>
          </a:p>
          <a:p>
            <a:pPr lvl="2"/>
            <a:r>
              <a:rPr lang="en-US" dirty="0"/>
              <a:t>Driving using vision alone (transfer learning from human)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298B17-4CEC-4CA5-B878-6577CDA9C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FC86D8-8694-4DCC-9C49-A8924702124A}"/>
              </a:ext>
            </a:extLst>
          </p:cNvPr>
          <p:cNvSpPr txBox="1"/>
          <p:nvPr/>
        </p:nvSpPr>
        <p:spPr>
          <a:xfrm>
            <a:off x="35558" y="6611779"/>
            <a:ext cx="1219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https://towardsdatascience.com/how-self-driving-cars-get-from-a-to-b-f18b1fc12044</a:t>
            </a:r>
          </a:p>
        </p:txBody>
      </p:sp>
    </p:spTree>
    <p:extLst>
      <p:ext uri="{BB962C8B-B14F-4D97-AF65-F5344CB8AC3E}">
        <p14:creationId xmlns:p14="http://schemas.microsoft.com/office/powerpoint/2010/main" val="664535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52238-5C53-4090-9ACA-CB659C4C9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Cars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C5D7A-8CF0-417B-A38B-D5DC75AA5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Level Navigation</a:t>
            </a:r>
          </a:p>
          <a:p>
            <a:pPr lvl="1"/>
            <a:r>
              <a:rPr lang="en-US" dirty="0"/>
              <a:t>Localization on a map using GPS and Particle Filter</a:t>
            </a:r>
          </a:p>
          <a:p>
            <a:endParaRPr lang="en-US" dirty="0"/>
          </a:p>
          <a:p>
            <a:r>
              <a:rPr lang="en-US" dirty="0"/>
              <a:t>I will be developing an appropriate simulation to implement this part</a:t>
            </a:r>
          </a:p>
          <a:p>
            <a:pPr lvl="1"/>
            <a:r>
              <a:rPr lang="en-US" dirty="0"/>
              <a:t>Want to incorporate map data so the vehicle follows a realistic trajectory</a:t>
            </a:r>
          </a:p>
          <a:p>
            <a:pPr lvl="1"/>
            <a:r>
              <a:rPr lang="en-US" dirty="0"/>
              <a:t>Want to incorporate realistic uncertainty in GPS measurements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E9EFBB-B497-4CA3-BEAD-D15A02EA2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27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49DF6-5550-459A-9C37-2F07EE2F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Cars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1790E-1174-429F-841F-33AF08340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Low Level Navigation (vision tasks)</a:t>
            </a:r>
          </a:p>
          <a:p>
            <a:pPr lvl="1"/>
            <a:r>
              <a:rPr lang="en-US" dirty="0"/>
              <a:t>Object recognition (lane keeping)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Will attempt to solve the lane recognition problem using classical CV methods first, then deep learning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This allows a comparison of the effectiveness of classical and deep learning techniques for the same problem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89D7A-24CF-419F-AC13-7C812B604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F22C8F-4EE4-4C38-81BE-E1CBE197810E}"/>
              </a:ext>
            </a:extLst>
          </p:cNvPr>
          <p:cNvSpPr txBox="1"/>
          <p:nvPr/>
        </p:nvSpPr>
        <p:spPr>
          <a:xfrm>
            <a:off x="-2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https://www.udacity.com/course/self-driving-car-engineer-nanodegree--nd013#</a:t>
            </a:r>
          </a:p>
          <a:p>
            <a:r>
              <a:rPr lang="en-US" sz="1000" dirty="0"/>
              <a:t>https://xingangpan.github.io/projects/CULane.html</a:t>
            </a:r>
          </a:p>
        </p:txBody>
      </p:sp>
    </p:spTree>
    <p:extLst>
      <p:ext uri="{BB962C8B-B14F-4D97-AF65-F5344CB8AC3E}">
        <p14:creationId xmlns:p14="http://schemas.microsoft.com/office/powerpoint/2010/main" val="2048004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21739-B8D4-49D4-A8E8-F86E7E3C1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Cars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5C701-32BE-4C47-BDEE-31B7082E77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7" y="1064419"/>
            <a:ext cx="5665959" cy="4729162"/>
          </a:xfrm>
        </p:spPr>
        <p:txBody>
          <a:bodyPr/>
          <a:lstStyle/>
          <a:p>
            <a:r>
              <a:rPr lang="en-US" dirty="0"/>
              <a:t>Low Level Navigation</a:t>
            </a:r>
          </a:p>
          <a:p>
            <a:pPr lvl="1"/>
            <a:r>
              <a:rPr lang="en-US" dirty="0"/>
              <a:t>Driving using vision alone</a:t>
            </a:r>
          </a:p>
          <a:p>
            <a:pPr lvl="2"/>
            <a:r>
              <a:rPr lang="en-US" dirty="0"/>
              <a:t>transfer learning from human examples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Simulator has 3 camera sensors, data can be collected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DBF38-DEDA-4C27-9ED6-32A6FECB2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7</a:t>
            </a:fld>
            <a:endParaRPr lang="en-US"/>
          </a:p>
        </p:txBody>
      </p:sp>
      <p:pic>
        <p:nvPicPr>
          <p:cNvPr id="5" name="2019-04-10 09-00-30">
            <a:hlinkClick r:id="" action="ppaction://media"/>
            <a:extLst>
              <a:ext uri="{FF2B5EF4-FFF2-40B4-BE49-F238E27FC236}">
                <a16:creationId xmlns:a16="http://schemas.microsoft.com/office/drawing/2014/main" id="{498BC96B-C0FF-4758-A97B-64239360A2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9783" t="19033" r="27289" b="22976"/>
          <a:stretch/>
        </p:blipFill>
        <p:spPr>
          <a:xfrm>
            <a:off x="6419056" y="974348"/>
            <a:ext cx="5772942" cy="43866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1DDD0B-7226-4388-9A19-DB83925E029A}"/>
              </a:ext>
            </a:extLst>
          </p:cNvPr>
          <p:cNvSpPr txBox="1"/>
          <p:nvPr/>
        </p:nvSpPr>
        <p:spPr>
          <a:xfrm>
            <a:off x="-2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https://www.udacity.com/course/self-driving-car-engineer-nanodegree--nd013#</a:t>
            </a:r>
          </a:p>
          <a:p>
            <a:r>
              <a:rPr lang="en-US" sz="1000" dirty="0"/>
              <a:t>https://xingangpan.github.io/projects/CULane.html</a:t>
            </a:r>
          </a:p>
        </p:txBody>
      </p:sp>
    </p:spTree>
    <p:extLst>
      <p:ext uri="{BB962C8B-B14F-4D97-AF65-F5344CB8AC3E}">
        <p14:creationId xmlns:p14="http://schemas.microsoft.com/office/powerpoint/2010/main" val="375511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EDF24-105D-4DE4-B0FE-FCDA6E179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Cars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D8655-3324-4CF2-BA68-C4E3A00E9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73612-1A05-45DE-A7C1-3BB649B94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5F01A-FDC6-4C18-96B9-65D0BD98B4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269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">
      <a:majorFont>
        <a:latin typeface="Montserrat SemiBold"/>
        <a:ea typeface=""/>
        <a:cs typeface=""/>
      </a:majorFont>
      <a:minorFont>
        <a:latin typeface="Montserrat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6BEFA566-E769-4405-A3C1-2E3659ECB10D}" vid="{57E7742D-6AC3-4488-95F8-19635286B2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academic template</Template>
  <TotalTime>528</TotalTime>
  <Words>352</Words>
  <Application>Microsoft Office PowerPoint</Application>
  <PresentationFormat>Widescreen</PresentationFormat>
  <Paragraphs>65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Montserrat Medium</vt:lpstr>
      <vt:lpstr>Montserrat SemiBold</vt:lpstr>
      <vt:lpstr>Symbol</vt:lpstr>
      <vt:lpstr>Office Theme</vt:lpstr>
      <vt:lpstr>Project Update</vt:lpstr>
      <vt:lpstr>Autonomous Cars</vt:lpstr>
      <vt:lpstr>Autonomous Cars</vt:lpstr>
      <vt:lpstr>Autonomous Cars</vt:lpstr>
      <vt:lpstr>Autonomous Cars</vt:lpstr>
      <vt:lpstr>Autonomous Cars</vt:lpstr>
      <vt:lpstr>Autonomous Cars</vt:lpstr>
      <vt:lpstr>Autonomous Cars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2-26-2019</dc:title>
  <dc:creator>Jacob Heglund</dc:creator>
  <cp:lastModifiedBy>Jacob Heglund</cp:lastModifiedBy>
  <cp:revision>106</cp:revision>
  <dcterms:created xsi:type="dcterms:W3CDTF">2019-02-26T20:03:36Z</dcterms:created>
  <dcterms:modified xsi:type="dcterms:W3CDTF">2019-04-10T15:59:38Z</dcterms:modified>
</cp:coreProperties>
</file>

<file path=docProps/thumbnail.jpeg>
</file>